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330825" cy="7562850"/>
  <p:notesSz cx="6858000" cy="9144000"/>
  <p:defaultTextStyle>
    <a:defPPr>
      <a:defRPr lang="en-US"/>
    </a:defPPr>
    <a:lvl1pPr marL="0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266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533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799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9066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6332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599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865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8132" algn="l" defTabSz="2572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vehea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5900"/>
    <a:srgbClr val="005600"/>
    <a:srgbClr val="005800"/>
    <a:srgbClr val="00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00" autoAdjust="0"/>
    <p:restoredTop sz="98557" autoAdjust="0"/>
  </p:normalViewPr>
  <p:slideViewPr>
    <p:cSldViewPr snapToGrid="0" snapToObjects="1">
      <p:cViewPr>
        <p:scale>
          <a:sx n="150" d="100"/>
          <a:sy n="150" d="100"/>
        </p:scale>
        <p:origin x="-7216" y="-800"/>
      </p:cViewPr>
      <p:guideLst>
        <p:guide orient="horz" pos="2381"/>
        <p:guide pos="167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FFD0B-2B1A-2145-9824-F497351F940F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003A3-18E9-7D47-92AA-FE7BF4DF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746E0-E907-6F41-9E67-9149757C361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A263C-69B9-9540-B787-9C85E8304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0913" y="685800"/>
            <a:ext cx="24161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A263C-69B9-9540-B787-9C85E8304B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2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4303" y="1428540"/>
            <a:ext cx="3782220" cy="347693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245" y="1680635"/>
            <a:ext cx="3788336" cy="1902145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245" y="3638080"/>
            <a:ext cx="3788336" cy="10108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674761"/>
            <a:ext cx="2378318" cy="1281483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965" y="1971610"/>
            <a:ext cx="2378318" cy="4102501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967759" y="396331"/>
            <a:ext cx="2132330" cy="586465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96487" y="406155"/>
            <a:ext cx="888471" cy="614831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221" y="406155"/>
            <a:ext cx="3900017" cy="614831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938" y="3697396"/>
            <a:ext cx="4906950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938" y="5261384"/>
            <a:ext cx="4906950" cy="107264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216277" y="400903"/>
            <a:ext cx="4898273" cy="3128429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20" y="2650135"/>
            <a:ext cx="4696864" cy="1502066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20" y="4119985"/>
            <a:ext cx="4696864" cy="165437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20" y="118636"/>
            <a:ext cx="4688535" cy="147436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220" y="1764667"/>
            <a:ext cx="2238947" cy="478980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9809" y="1764667"/>
            <a:ext cx="2238947" cy="478980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20" y="118636"/>
            <a:ext cx="4688535" cy="1474364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20" y="1602586"/>
            <a:ext cx="2238947" cy="828061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20" y="2588679"/>
            <a:ext cx="2238947" cy="396579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9809" y="1602586"/>
            <a:ext cx="2238947" cy="828061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69809" y="2588679"/>
            <a:ext cx="2238947" cy="396579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674761"/>
            <a:ext cx="2238947" cy="1281483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002" y="406155"/>
            <a:ext cx="2238947" cy="614831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965" y="1971610"/>
            <a:ext cx="2238947" cy="4102501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220" y="118636"/>
            <a:ext cx="4688535" cy="14743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20" y="1764667"/>
            <a:ext cx="4688535" cy="4789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2117" y="6920670"/>
            <a:ext cx="1243859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2988A7-E2AF-6D42-AE70-7154AF543EFD}" type="datetimeFigureOut">
              <a:rPr lang="en-US" smtClean="0"/>
              <a:pPr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177" y="6920670"/>
            <a:ext cx="282220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4370" y="6920670"/>
            <a:ext cx="57750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D927CA4-94AC-8446-8169-21F1EC94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04152"/>
            <a:ext cx="5486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Get in shape with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Braveheart</a:t>
            </a:r>
            <a:endParaRPr lang="en-US" sz="2800" b="1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4114750"/>
            <a:ext cx="550278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Take steps towards your ideal weight and feel great by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 taking part in </a:t>
            </a:r>
            <a:r>
              <a:rPr lang="en-US" sz="1400" b="1" dirty="0" smtClean="0">
                <a:solidFill>
                  <a:srgbClr val="0000FF"/>
                </a:solidFill>
              </a:rPr>
              <a:t>Braveheart’s </a:t>
            </a:r>
            <a:r>
              <a:rPr lang="en-US" sz="1400" b="1" u="sng" dirty="0" smtClean="0">
                <a:solidFill>
                  <a:srgbClr val="FF0000"/>
                </a:solidFill>
              </a:rPr>
              <a:t>free</a:t>
            </a:r>
            <a:r>
              <a:rPr lang="en-US" sz="1400" b="1" dirty="0" smtClean="0">
                <a:solidFill>
                  <a:srgbClr val="000090"/>
                </a:solidFill>
              </a:rPr>
              <a:t> weight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management sessions</a:t>
            </a:r>
          </a:p>
          <a:p>
            <a:pPr algn="ctr"/>
            <a:endParaRPr lang="en-US" sz="14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Venue: </a:t>
            </a:r>
            <a:r>
              <a:rPr lang="en-US" sz="1400" b="1" dirty="0" err="1" smtClean="0">
                <a:solidFill>
                  <a:srgbClr val="000090"/>
                </a:solidFill>
              </a:rPr>
              <a:t>Braveheart</a:t>
            </a:r>
            <a:r>
              <a:rPr lang="en-US" sz="1400" b="1" dirty="0" smtClean="0">
                <a:solidFill>
                  <a:srgbClr val="000090"/>
                </a:solidFill>
              </a:rPr>
              <a:t> Office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Falkirk Community Hospital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Thursday Morning Sessions: 10-11am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Thursday Evening Sessions 5.30-6.30pm</a:t>
            </a: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0090"/>
                </a:solidFill>
              </a:rPr>
              <a:t>Starting from 18</a:t>
            </a:r>
            <a:r>
              <a:rPr lang="en-US" sz="1800" b="1" baseline="30000" dirty="0" smtClean="0">
                <a:solidFill>
                  <a:srgbClr val="000090"/>
                </a:solidFill>
              </a:rPr>
              <a:t>th</a:t>
            </a:r>
            <a:r>
              <a:rPr lang="en-US" sz="1800" b="1" dirty="0" smtClean="0">
                <a:solidFill>
                  <a:srgbClr val="000090"/>
                </a:solidFill>
              </a:rPr>
              <a:t> Feb for 8 weeks</a:t>
            </a:r>
          </a:p>
          <a:p>
            <a:pPr algn="ctr"/>
            <a:r>
              <a:rPr lang="en-US" sz="1800" b="1" dirty="0" smtClean="0">
                <a:solidFill>
                  <a:srgbClr val="000090"/>
                </a:solidFill>
              </a:rPr>
              <a:t>Text or call Eva on: 07957927450</a:t>
            </a:r>
          </a:p>
          <a:p>
            <a:pPr algn="ctr"/>
            <a:endParaRPr lang="en-US" sz="1800" b="1" dirty="0" smtClean="0">
              <a:solidFill>
                <a:srgbClr val="000090"/>
              </a:solidFill>
            </a:endParaRP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0090"/>
                </a:solidFill>
              </a:rPr>
              <a:t>  </a:t>
            </a:r>
          </a:p>
          <a:p>
            <a:pPr algn="ctr"/>
            <a:endParaRPr lang="en-US" sz="1800" b="1" dirty="0" smtClean="0">
              <a:solidFill>
                <a:srgbClr val="000090"/>
              </a:solidFill>
            </a:endParaRPr>
          </a:p>
          <a:p>
            <a:pPr algn="ctr"/>
            <a:endParaRPr lang="en-US" sz="1800" b="1" dirty="0" smtClean="0">
              <a:solidFill>
                <a:srgbClr val="000090"/>
              </a:solidFill>
            </a:endParaRP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endParaRPr lang="en-US" sz="1800" b="1" dirty="0" smtClean="0">
              <a:solidFill>
                <a:srgbClr val="000090"/>
              </a:solidFill>
            </a:endParaRPr>
          </a:p>
          <a:p>
            <a:pPr algn="ctr"/>
            <a:endParaRPr lang="en-US" sz="1800" b="1" dirty="0" smtClean="0">
              <a:solidFill>
                <a:srgbClr val="000090"/>
              </a:solidFill>
            </a:endParaRPr>
          </a:p>
          <a:p>
            <a:pPr algn="ctr"/>
            <a:endParaRPr lang="en-US" sz="1800" b="1" dirty="0" smtClean="0">
              <a:solidFill>
                <a:srgbClr val="000090"/>
              </a:solidFill>
            </a:endParaRP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endParaRPr lang="en-US" sz="1800" b="1" dirty="0" smtClean="0">
              <a:solidFill>
                <a:srgbClr val="000090"/>
              </a:solidFill>
            </a:endParaRP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  <a:p>
            <a:pPr algn="ctr"/>
            <a:endParaRPr lang="en-US" sz="1800" b="1" dirty="0">
              <a:solidFill>
                <a:srgbClr val="00009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77" y="6733057"/>
            <a:ext cx="2529715" cy="82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79" y="2200923"/>
            <a:ext cx="1686847" cy="191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100084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02" y="2143143"/>
            <a:ext cx="1750338" cy="19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02" y="1363134"/>
            <a:ext cx="1761678" cy="2658533"/>
          </a:xfrm>
          <a:prstGeom prst="rect">
            <a:avLst/>
          </a:prstGeom>
          <a:noFill/>
          <a:ln>
            <a:solidFill>
              <a:schemeClr val="bg1">
                <a:alpha val="27000"/>
              </a:schemeClr>
            </a:solidFill>
          </a:ln>
        </p:spPr>
      </p:pic>
      <p:pic>
        <p:nvPicPr>
          <p:cNvPr id="12" name="Picture 11" descr="Fruit: delicious, but may not suppress appetit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363134"/>
            <a:ext cx="1768909" cy="2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he results are puzzling as vitamin C was thought to kill melanoma cell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2639" y="1363134"/>
            <a:ext cx="1686846" cy="26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40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1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505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61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PowerPoint Presentation</vt:lpstr>
    </vt:vector>
  </TitlesOfParts>
  <Company>braveheart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braveheart</dc:creator>
  <cp:lastModifiedBy>braveheart</cp:lastModifiedBy>
  <cp:revision>111</cp:revision>
  <cp:lastPrinted>2016-02-01T16:07:25Z</cp:lastPrinted>
  <dcterms:created xsi:type="dcterms:W3CDTF">2014-03-04T11:28:15Z</dcterms:created>
  <dcterms:modified xsi:type="dcterms:W3CDTF">2016-02-16T15:51:09Z</dcterms:modified>
</cp:coreProperties>
</file>